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PowerPoint1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85750"/>
            <a:ext cx="9144000" cy="6429375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Технология структурирования знаний</a:t>
            </a:r>
            <a:endParaRPr lang="ru-RU" dirty="0" smtClean="0">
              <a:solidFill>
                <a:srgbClr val="FF0000"/>
              </a:solidFill>
            </a:endParaRPr>
          </a:p>
          <a:p>
            <a:pPr algn="l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Проанализировать и аргументировать содержание темы по структурно-логической схеме 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2. По одному из данных вопросов на одной странице  представить тезисы ответа на один вопрос темы (это приучает студентов строить ответ от себя по тезисам)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Докончить утверждения, используя содержание темы (сравнение разных подходов и смыслов позволит выявить понимание сущности понятий)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 Подготовить проекты (позволяет выявить компетентность студента в применении знаний)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5.Самопроверка студентом степени усвоения темы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l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Основные знания: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Основные умения: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6. Источники для самоподготовки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2" name="Object 1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1026" name="Презентация" r:id="rId3" imgW="4311472" imgH="3234006" progId="PowerPoint.Show.1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92</Words>
  <PresentationFormat>Экран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Тема Office</vt:lpstr>
      <vt:lpstr>Презентация Microsoft Office PowerPoint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</cp:revision>
  <dcterms:created xsi:type="dcterms:W3CDTF">2015-01-15T10:17:12Z</dcterms:created>
  <dcterms:modified xsi:type="dcterms:W3CDTF">2015-01-15T10:48:39Z</dcterms:modified>
</cp:coreProperties>
</file>